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F889082-7504-4C0F-8331-9A4EDB12B756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2CBC1DC-5516-41D7-A837-2817932D0F6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227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9082-7504-4C0F-8331-9A4EDB12B756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C1DC-5516-41D7-A837-2817932D0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5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9082-7504-4C0F-8331-9A4EDB12B756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C1DC-5516-41D7-A837-2817932D0F6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915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9082-7504-4C0F-8331-9A4EDB12B756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C1DC-5516-41D7-A837-2817932D0F6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528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9082-7504-4C0F-8331-9A4EDB12B756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C1DC-5516-41D7-A837-2817932D0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884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9082-7504-4C0F-8331-9A4EDB12B756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C1DC-5516-41D7-A837-2817932D0F6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306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9082-7504-4C0F-8331-9A4EDB12B756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C1DC-5516-41D7-A837-2817932D0F6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800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9082-7504-4C0F-8331-9A4EDB12B756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C1DC-5516-41D7-A837-2817932D0F6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648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9082-7504-4C0F-8331-9A4EDB12B756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C1DC-5516-41D7-A837-2817932D0F6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82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9082-7504-4C0F-8331-9A4EDB12B756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C1DC-5516-41D7-A837-2817932D0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882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9082-7504-4C0F-8331-9A4EDB12B756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C1DC-5516-41D7-A837-2817932D0F6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247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9082-7504-4C0F-8331-9A4EDB12B756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C1DC-5516-41D7-A837-2817932D0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425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9082-7504-4C0F-8331-9A4EDB12B756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C1DC-5516-41D7-A837-2817932D0F6B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9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9082-7504-4C0F-8331-9A4EDB12B756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C1DC-5516-41D7-A837-2817932D0F6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259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9082-7504-4C0F-8331-9A4EDB12B756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C1DC-5516-41D7-A837-2817932D0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455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9082-7504-4C0F-8331-9A4EDB12B756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C1DC-5516-41D7-A837-2817932D0F6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316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9082-7504-4C0F-8331-9A4EDB12B756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C1DC-5516-41D7-A837-2817932D0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160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F889082-7504-4C0F-8331-9A4EDB12B756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2CBC1DC-5516-41D7-A837-2817932D0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46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871132"/>
            <a:ext cx="6815669" cy="819818"/>
          </a:xfrm>
        </p:spPr>
        <p:txBody>
          <a:bodyPr/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общеобразовательное учреждение муниципального образования город Краснодар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общеразвивающего вида № 3»</a:t>
            </a: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2952206"/>
            <a:ext cx="6815669" cy="2026193"/>
          </a:xfrm>
        </p:spPr>
        <p:txBody>
          <a:bodyPr>
            <a:normAutofit lnSpcReduction="10000"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«Детское волонтёрство как средство формирования инициативы и социальной ответственности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1400" dirty="0" smtClean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Старший воспитатель: Лоскутова Наталья Викторовна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Воспитатель: Мартьянова Светлана Геннадьевна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905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Разноцветная гусеничка – подставка для карандашей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481" y="2306364"/>
            <a:ext cx="3012043" cy="401605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843" y="2306364"/>
            <a:ext cx="3027317" cy="403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157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93" y="984068"/>
            <a:ext cx="3848067" cy="513075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23" y="982132"/>
            <a:ext cx="5035129" cy="514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967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Вручаем подарки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84" y="1917384"/>
            <a:ext cx="5318577" cy="23933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690" y="3657599"/>
            <a:ext cx="5747660" cy="258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082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рассказывают малышам о правилах поведения и безопасности в разных места</a:t>
            </a:r>
            <a:r>
              <a:rPr lang="ru-RU" dirty="0" smtClean="0"/>
              <a:t>х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472" y="2557463"/>
            <a:ext cx="7373055" cy="3317875"/>
          </a:xfrm>
        </p:spPr>
      </p:pic>
    </p:spTree>
    <p:extLst>
      <p:ext uri="{BB962C8B-B14F-4D97-AF65-F5344CB8AC3E}">
        <p14:creationId xmlns:p14="http://schemas.microsoft.com/office/powerpoint/2010/main" val="35707085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84" y="584973"/>
            <a:ext cx="6334577" cy="28505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13" y="3435533"/>
            <a:ext cx="6143897" cy="295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231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81354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Заботимся о птицах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33" y="1606732"/>
            <a:ext cx="3485604" cy="463203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947" y="1638546"/>
            <a:ext cx="3469920" cy="46111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159" y="1638546"/>
            <a:ext cx="3555682" cy="472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2968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новая традиция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303" y="1978491"/>
            <a:ext cx="3089740" cy="409308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943" y="1978491"/>
            <a:ext cx="3025225" cy="404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438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Собираем макулатуру для сдачи на переработку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895" y="2155373"/>
            <a:ext cx="8236757" cy="4049484"/>
          </a:xfrm>
        </p:spPr>
      </p:pic>
    </p:spTree>
    <p:extLst>
      <p:ext uri="{BB962C8B-B14F-4D97-AF65-F5344CB8AC3E}">
        <p14:creationId xmlns:p14="http://schemas.microsoft.com/office/powerpoint/2010/main" val="19623442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126" y="731061"/>
            <a:ext cx="7625747" cy="5496974"/>
          </a:xfrm>
        </p:spPr>
      </p:pic>
    </p:spTree>
    <p:extLst>
      <p:ext uri="{BB962C8B-B14F-4D97-AF65-F5344CB8AC3E}">
        <p14:creationId xmlns:p14="http://schemas.microsoft.com/office/powerpoint/2010/main" val="13703798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и отправка гуманитарной помощи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385" y="2142309"/>
            <a:ext cx="6314976" cy="3850595"/>
          </a:xfrm>
        </p:spPr>
      </p:pic>
    </p:spTree>
    <p:extLst>
      <p:ext uri="{BB962C8B-B14F-4D97-AF65-F5344CB8AC3E}">
        <p14:creationId xmlns:p14="http://schemas.microsoft.com/office/powerpoint/2010/main" val="23890359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для формирования осознанного понимания своей значимости, формирования трудолюбия, доброты, толерантности у детей дошкольного возраста.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коммуникативные навыки детей.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границы общения дошкольников среди сверстников.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Побуждать детей совершать добрые, бескорыстные поступки.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у детей чувство ответственности за свои поступки</a:t>
            </a:r>
            <a:r>
              <a:rPr lang="ru-RU" dirty="0"/>
              <a:t>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3646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373639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b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9" y="645770"/>
            <a:ext cx="1735592" cy="23064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229" y="982132"/>
            <a:ext cx="3091542" cy="13911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828" y="982132"/>
            <a:ext cx="1355816" cy="30129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665" y="3936990"/>
            <a:ext cx="3526971" cy="15871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606" y="3357321"/>
            <a:ext cx="2059855" cy="274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985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детей старшего дошкольного возраста с волонтёрскими движениями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305" y="2216332"/>
            <a:ext cx="3041466" cy="40552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0" y="2209796"/>
            <a:ext cx="3046367" cy="406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52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Помогаем малышам одеваться – раздеваться и учим их делать это самостоятельно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471" y="2285296"/>
            <a:ext cx="2894478" cy="385930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4" y="2285999"/>
            <a:ext cx="2958737" cy="394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460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150" y="849086"/>
            <a:ext cx="3978696" cy="530492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866" y="849086"/>
            <a:ext cx="3998294" cy="533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318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Мастерская «Волшебные ручки»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79" y="1982698"/>
            <a:ext cx="4999262" cy="224966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349" y="3525013"/>
            <a:ext cx="5577840" cy="251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5257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40" y="793977"/>
            <a:ext cx="6133637" cy="27601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954" y="3554114"/>
            <a:ext cx="6117771" cy="275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32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самостоятельно изготавливают и вручают подарки для малышей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45" y="3814354"/>
            <a:ext cx="5776686" cy="259950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831" y="2285999"/>
            <a:ext cx="5507363" cy="260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85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 своими руками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35" y="1982697"/>
            <a:ext cx="6107511" cy="33178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592286"/>
            <a:ext cx="4715691" cy="257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103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188</TotalTime>
  <Words>143</Words>
  <Application>Microsoft Office PowerPoint</Application>
  <PresentationFormat>Широкоэкранный</PresentationFormat>
  <Paragraphs>24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Garamond</vt:lpstr>
      <vt:lpstr>Times New Roman</vt:lpstr>
      <vt:lpstr>Натуральные материалы</vt:lpstr>
      <vt:lpstr>Муниципальное бюджетное дошкольное общеобразовательное учреждение муниципального образования город Краснодар «Детский сад общеразвивающего вида № 3»</vt:lpstr>
      <vt:lpstr>ЦЕЛЬ: Создать условия для формирования осознанного понимания своей значимости, формирования трудолюбия, доброты, толерантности у детей дошкольного возраста. </vt:lpstr>
      <vt:lpstr>Знакомство детей старшего дошкольного возраста с волонтёрскими движениями</vt:lpstr>
      <vt:lpstr>Помогаем малышам одеваться – раздеваться и учим их делать это самостоятельно.</vt:lpstr>
      <vt:lpstr>Презентация PowerPoint</vt:lpstr>
      <vt:lpstr>Мастерская «Волшебные ручки»</vt:lpstr>
      <vt:lpstr>Презентация PowerPoint</vt:lpstr>
      <vt:lpstr>Ребята самостоятельно изготавливают и вручают подарки для малышей</vt:lpstr>
      <vt:lpstr>Дидактический материал своими руками</vt:lpstr>
      <vt:lpstr>Разноцветная гусеничка – подставка для карандашей</vt:lpstr>
      <vt:lpstr>Презентация PowerPoint</vt:lpstr>
      <vt:lpstr>Вручаем подарки</vt:lpstr>
      <vt:lpstr>Ребята рассказывают малышам о правилах поведения и безопасности в разных местах</vt:lpstr>
      <vt:lpstr>Презентация PowerPoint</vt:lpstr>
      <vt:lpstr>Заботимся о птицах</vt:lpstr>
      <vt:lpstr>Наша новая традиция</vt:lpstr>
      <vt:lpstr>Собираем макулатуру для сдачи на переработку</vt:lpstr>
      <vt:lpstr>Презентация PowerPoint</vt:lpstr>
      <vt:lpstr>Сбор и отправка гуманитарной помощи</vt:lpstr>
      <vt:lpstr>СПАСИБО ЗА ВНИМАНИЕ!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общеобразовательное учреждение муниципального образования город Краснодар «Детский сад общеразвивающего вида № 3»</dc:title>
  <dc:creator>User</dc:creator>
  <cp:lastModifiedBy>User</cp:lastModifiedBy>
  <cp:revision>15</cp:revision>
  <dcterms:created xsi:type="dcterms:W3CDTF">2023-03-06T09:24:56Z</dcterms:created>
  <dcterms:modified xsi:type="dcterms:W3CDTF">2023-03-10T06:18:15Z</dcterms:modified>
</cp:coreProperties>
</file>